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3" r:id="rId3"/>
    <p:sldId id="271" r:id="rId4"/>
    <p:sldId id="272" r:id="rId5"/>
    <p:sldId id="284" r:id="rId6"/>
    <p:sldId id="277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1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7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5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49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5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26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8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7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0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9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7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0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7197C0-3030-4D64-AC52-DEAE31804831}"/>
              </a:ext>
            </a:extLst>
          </p:cNvPr>
          <p:cNvSpPr/>
          <p:nvPr/>
        </p:nvSpPr>
        <p:spPr>
          <a:xfrm>
            <a:off x="5440724" y="346606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950" y="3281643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850BEF-E732-4449-8BF1-1561C6B95F1D}"/>
              </a:ext>
            </a:extLst>
          </p:cNvPr>
          <p:cNvSpPr/>
          <p:nvPr/>
        </p:nvSpPr>
        <p:spPr>
          <a:xfrm>
            <a:off x="7671951" y="3248585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3B746A-E7F3-44ED-80FA-A5914EC03092}"/>
              </a:ext>
            </a:extLst>
          </p:cNvPr>
          <p:cNvSpPr/>
          <p:nvPr/>
        </p:nvSpPr>
        <p:spPr>
          <a:xfrm>
            <a:off x="7671949" y="3976881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4" y="2564905"/>
            <a:ext cx="4040325" cy="39941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5" y="0"/>
            <a:ext cx="6706536" cy="3785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3" y="3429000"/>
            <a:ext cx="6300079" cy="32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60" y="-127513"/>
            <a:ext cx="9955487" cy="54726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1" y="3429000"/>
            <a:ext cx="7367028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24051"/>
          <a:stretch/>
        </p:blipFill>
        <p:spPr>
          <a:xfrm>
            <a:off x="1659988" y="2504049"/>
            <a:ext cx="9837380" cy="4131316"/>
          </a:xfrm>
        </p:spPr>
      </p:pic>
      <p:grpSp>
        <p:nvGrpSpPr>
          <p:cNvPr id="6" name="Group 5"/>
          <p:cNvGrpSpPr/>
          <p:nvPr/>
        </p:nvGrpSpPr>
        <p:grpSpPr>
          <a:xfrm>
            <a:off x="604910" y="222635"/>
            <a:ext cx="8427239" cy="698644"/>
            <a:chOff x="981025" y="1606029"/>
            <a:chExt cx="6565673" cy="605681"/>
          </a:xfrm>
        </p:grpSpPr>
        <p:sp>
          <p:nvSpPr>
            <p:cNvPr id="7" name="Oval 6"/>
            <p:cNvSpPr/>
            <p:nvPr/>
          </p:nvSpPr>
          <p:spPr>
            <a:xfrm>
              <a:off x="981025" y="1606029"/>
              <a:ext cx="56663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r>
                <a:rPr lang="en-US" sz="4800" dirty="0">
                  <a:solidFill>
                    <a:prstClr val="white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3C6C8A-5067-483A-A33F-4951921EF6AB}"/>
              </a:ext>
            </a:extLst>
          </p:cNvPr>
          <p:cNvSpPr txBox="1"/>
          <p:nvPr/>
        </p:nvSpPr>
        <p:spPr>
          <a:xfrm>
            <a:off x="1388682" y="1205216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que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que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460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6E7BD8-2074-4091-BA7B-64E883381B58}"/>
              </a:ext>
            </a:extLst>
          </p:cNvPr>
          <p:cNvGrpSpPr/>
          <p:nvPr/>
        </p:nvGrpSpPr>
        <p:grpSpPr>
          <a:xfrm>
            <a:off x="374561" y="123753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64AD8A-FCCF-4303-BDCC-92ABF2CE9FB1}"/>
              </a:ext>
            </a:extLst>
          </p:cNvPr>
          <p:cNvSpPr/>
          <p:nvPr/>
        </p:nvSpPr>
        <p:spPr>
          <a:xfrm>
            <a:off x="922582" y="218024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8C57FF-5D25-4835-8034-AC32F1E3DA02}"/>
              </a:ext>
            </a:extLst>
          </p:cNvPr>
          <p:cNvSpPr/>
          <p:nvPr/>
        </p:nvSpPr>
        <p:spPr>
          <a:xfrm>
            <a:off x="1821025" y="218024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7E2D76-0314-4E2C-8B88-8BD4DE930CE8}"/>
              </a:ext>
            </a:extLst>
          </p:cNvPr>
          <p:cNvSpPr/>
          <p:nvPr/>
        </p:nvSpPr>
        <p:spPr>
          <a:xfrm>
            <a:off x="3941177" y="218024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E1E994F-2A14-41BB-9D7C-613186F8E9A0}"/>
              </a:ext>
            </a:extLst>
          </p:cNvPr>
          <p:cNvSpPr/>
          <p:nvPr/>
        </p:nvSpPr>
        <p:spPr>
          <a:xfrm>
            <a:off x="4871635" y="2179013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5BE606-8C55-4805-BCAE-9063A1ECF35A}"/>
              </a:ext>
            </a:extLst>
          </p:cNvPr>
          <p:cNvSpPr/>
          <p:nvPr/>
        </p:nvSpPr>
        <p:spPr>
          <a:xfrm>
            <a:off x="6820516" y="216371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6BE936-ADB1-4434-A9F0-45257A596137}"/>
              </a:ext>
            </a:extLst>
          </p:cNvPr>
          <p:cNvSpPr/>
          <p:nvPr/>
        </p:nvSpPr>
        <p:spPr>
          <a:xfrm>
            <a:off x="7633965" y="216371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9FF6EC4-4198-4AA6-AD05-6ABD3ECA1850}"/>
              </a:ext>
            </a:extLst>
          </p:cNvPr>
          <p:cNvSpPr/>
          <p:nvPr/>
        </p:nvSpPr>
        <p:spPr>
          <a:xfrm>
            <a:off x="9945269" y="216371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471DF0-E6A3-4E58-B479-510B869CA76C}"/>
              </a:ext>
            </a:extLst>
          </p:cNvPr>
          <p:cNvSpPr/>
          <p:nvPr/>
        </p:nvSpPr>
        <p:spPr>
          <a:xfrm>
            <a:off x="10877315" y="216371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 do</dc:creator>
  <cp:lastModifiedBy>ADMIN</cp:lastModifiedBy>
  <cp:revision>4</cp:revision>
  <dcterms:created xsi:type="dcterms:W3CDTF">2021-10-13T05:17:20Z</dcterms:created>
  <dcterms:modified xsi:type="dcterms:W3CDTF">2024-10-22T07:49:10Z</dcterms:modified>
</cp:coreProperties>
</file>